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59" r:id="rId3"/>
    <p:sldId id="260" r:id="rId4"/>
    <p:sldId id="258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655"/>
  </p:normalViewPr>
  <p:slideViewPr>
    <p:cSldViewPr snapToGrid="0">
      <p:cViewPr varScale="1">
        <p:scale>
          <a:sx n="150" d="100"/>
          <a:sy n="150" d="100"/>
        </p:scale>
        <p:origin x="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B30A8-18BF-A944-BFB4-DDCD781AA4AD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D7B0-E5F7-F946-82AA-9E49599BC0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58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8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1238-EF68-5C5E-E5D3-2781C710A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BDF781-345C-F757-98F1-AD2558F41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449311-A4F1-D4E6-A915-D26DE2E1A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8E532-09E8-C251-B059-B47635A19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00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F1505-085C-9FCE-5EE3-1EA00AE56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1354345-5CF3-EE08-A482-34742976E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82DFCC-519D-CFD9-2974-7F8F4090CC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C35CDA9E-A378-BAAC-A125-8B6E25A86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758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DD097-A9AC-1A70-34D2-2F53B499E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23D9-024B-B5C5-F3F4-539697F80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05561E-DA0B-68D0-7CFE-A4F669E0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178495-746E-2626-A5E6-AEFD7330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C1F5D7-D1DA-0F52-0179-0A83CC1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61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03EE7-FF97-B150-7D19-E51989F4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EF9739-3476-BCE2-FF75-ADF240337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7B75A1-B71C-CAE4-AA05-E11C677D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27A21C-3C18-A546-F9CA-B73ADCD4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8BB77-A8BF-01FF-D287-77F261EE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53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A2DDD5-E54F-2B70-BEB2-A5A239146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349A1A-819F-16F4-316C-8C6F2B97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2605F8-B1D3-3B48-F3EB-3551A6D2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69A8-95C9-55DD-75F1-3B2035C8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213785-69D2-BE84-7B2E-4EBF0EA7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49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389B4-0057-AF7A-F3B6-1CFFABC9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F4151B-6148-0D45-91D0-F2B83A392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614E87-27CC-2FEA-ADB7-D8AC3BA0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15D42D-A8B8-37AC-7212-0A0AC297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336033-4760-8FBB-9A48-721ADD4D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71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A537A-AD13-AB0D-B16E-380919EF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779EFF-968E-E2E5-8B08-CA9BE39D7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A1FEC8-5C90-E499-2CD3-81D3631F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E6E102-53BA-7585-D438-FEA9F07C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929ACE-1BC3-6F91-A857-010C38CB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EFB51-86C4-D448-8428-BC849C9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3DDD80-C9F3-4546-BD1F-9D6FC89E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9D24D7-5ACA-0B97-BCE5-D405AC5DE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FEBF1F-6FE3-4A2E-8409-3E9A3EB3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94CA2A-2E40-083D-9D7D-F75FDE90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B15E5-8C74-8F3E-3A3E-C13BCAF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0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4DECC5-9FBA-3167-22EC-9BB990AF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D5E57A-A80B-8740-215D-3D395542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B85115-D221-2504-A3B2-9A810E5A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765FAB-62DF-E543-2DAC-02DEEAB6B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F494FE2-AAD0-F05E-A972-CFCECCF6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C51C6E-C8DB-3AF7-1F72-EF4FC85B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5A73C87-F496-3793-3EE9-3DF3E0F4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913C1CD-83B3-25DE-7E05-8CFC3A01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8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2239E-9FD5-9DEA-4452-95ADB4B9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49A06A-09A3-660E-DCF6-AA3F47B1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F219048-CF23-EE1A-0FD1-0A904EDA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DF82E9-143B-FCF1-DDC7-604ACF9C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00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79DB66-9FC8-1186-6F4D-EF739054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9D4EE1-B090-B4C3-9C24-293FAE25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17CA5-469B-D11B-5845-BF525F86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4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8350F-00A7-EC31-EEE0-FA2F150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B20FDC-4E4E-D3C1-C6A7-49A61DDD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54C07D-2935-45E4-2B16-C9393BE2E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CE0917-46F9-039B-69DA-692B60F8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8C913D-1A15-7E88-0E9C-37593E23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67E2D6-4CDB-BA8D-E9AC-083D1CF3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12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F9412-3AA5-9BC7-619D-B7B81BBF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09E3829-7DAD-E46A-C575-9A5362F34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819B08-7942-0814-EFB0-557EE982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4E84F8-FB08-53CA-AE97-E0CC48BC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8F3978-F0D6-BDD7-5AF3-B8CDBE8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6DB440-4FF5-EC39-FEAE-1455A80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72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4C4981-85CE-06A4-2F2D-650A4144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7DE570-AD13-39CE-5CC2-DDDE20F8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13101-CF6A-C1A9-5607-8CCE88DB1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36F3F-1EA1-774C-9291-D5712720C542}" type="datetimeFigureOut">
              <a:rPr kumimoji="1" lang="ja-JP" altLang="en-US" smtClean="0"/>
              <a:t>2025/6/27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CA33DF-885B-B9A4-19F9-FE2C0F3C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61C310-311A-77BF-BB04-04F51CF9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9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1D6261-8C12-C906-5723-090B1C77773B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2D1F46-FC9D-5B37-0F71-D620F9C8F563}"/>
              </a:ext>
            </a:extLst>
          </p:cNvPr>
          <p:cNvGrpSpPr/>
          <p:nvPr/>
        </p:nvGrpSpPr>
        <p:grpSpPr>
          <a:xfrm>
            <a:off x="501410" y="731833"/>
            <a:ext cx="4393674" cy="1963599"/>
            <a:chOff x="802670" y="687239"/>
            <a:chExt cx="6017679" cy="2741761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F0045F2-3B9F-B336-D5C8-269C2CBACB9A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3E636B0-1D7D-6203-83B1-DB2C44FF6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D75EA3B-F0BE-6B62-9517-FEDFD4B835CF}"/>
                  </a:ext>
                </a:extLst>
              </p:cNvPr>
              <p:cNvSpPr/>
              <p:nvPr/>
            </p:nvSpPr>
            <p:spPr>
              <a:xfrm>
                <a:off x="2978735" y="1173151"/>
                <a:ext cx="667541" cy="1947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A972EF6-9241-277D-13D9-0015C1594A43}"/>
                </a:ext>
              </a:extLst>
            </p:cNvPr>
            <p:cNvSpPr txBox="1"/>
            <p:nvPr/>
          </p:nvSpPr>
          <p:spPr>
            <a:xfrm>
              <a:off x="1763565" y="6872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F201DE68-E903-DA3F-B3BC-965D42EE6D06}"/>
              </a:ext>
            </a:extLst>
          </p:cNvPr>
          <p:cNvGrpSpPr/>
          <p:nvPr/>
        </p:nvGrpSpPr>
        <p:grpSpPr>
          <a:xfrm>
            <a:off x="501410" y="2791569"/>
            <a:ext cx="4716757" cy="3601962"/>
            <a:chOff x="1379243" y="2002772"/>
            <a:chExt cx="4236249" cy="3291055"/>
          </a:xfrm>
        </p:grpSpPr>
        <p:pic>
          <p:nvPicPr>
            <p:cNvPr id="18" name="図 17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7410834-3326-031A-E2D5-1D5AF14C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243" y="2118522"/>
              <a:ext cx="4236249" cy="3175305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33DA821-5373-92A3-1566-F07949AA62DB}"/>
                </a:ext>
              </a:extLst>
            </p:cNvPr>
            <p:cNvSpPr/>
            <p:nvPr/>
          </p:nvSpPr>
          <p:spPr>
            <a:xfrm>
              <a:off x="2575472" y="3812722"/>
              <a:ext cx="2555926" cy="10174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D7E0A3A-3781-AAEA-AFE3-0FFE27677B6E}"/>
                </a:ext>
              </a:extLst>
            </p:cNvPr>
            <p:cNvSpPr txBox="1"/>
            <p:nvPr/>
          </p:nvSpPr>
          <p:spPr>
            <a:xfrm>
              <a:off x="2207357" y="37762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②</a:t>
              </a:r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4119C035-37A9-7462-372C-CBFCA1F773B5}"/>
                </a:ext>
              </a:extLst>
            </p:cNvPr>
            <p:cNvSpPr/>
            <p:nvPr/>
          </p:nvSpPr>
          <p:spPr>
            <a:xfrm>
              <a:off x="3038052" y="2317409"/>
              <a:ext cx="543915" cy="1537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13F770D-AE6B-B796-6A0F-1DA57F736C8D}"/>
                </a:ext>
              </a:extLst>
            </p:cNvPr>
            <p:cNvSpPr txBox="1"/>
            <p:nvPr/>
          </p:nvSpPr>
          <p:spPr>
            <a:xfrm>
              <a:off x="2849470" y="2002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③</a:t>
              </a:r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D8BE451-DC3E-51D0-E677-B33E8B9C7F02}"/>
              </a:ext>
            </a:extLst>
          </p:cNvPr>
          <p:cNvCxnSpPr>
            <a:cxnSpLocks/>
          </p:cNvCxnSpPr>
          <p:nvPr/>
        </p:nvCxnSpPr>
        <p:spPr>
          <a:xfrm flipV="1">
            <a:off x="2986261" y="986513"/>
            <a:ext cx="2711806" cy="2209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5A371F78-8F31-3EA1-D1CB-71064FC6E419}"/>
              </a:ext>
            </a:extLst>
          </p:cNvPr>
          <p:cNvSpPr/>
          <p:nvPr/>
        </p:nvSpPr>
        <p:spPr>
          <a:xfrm>
            <a:off x="88900" y="19177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CFAE3956-8190-5A7F-F3BB-6FA8C49C5AC2}"/>
              </a:ext>
            </a:extLst>
          </p:cNvPr>
          <p:cNvCxnSpPr>
            <a:cxnSpLocks/>
          </p:cNvCxnSpPr>
          <p:nvPr/>
        </p:nvCxnSpPr>
        <p:spPr>
          <a:xfrm flipV="1">
            <a:off x="2971060" y="2735339"/>
            <a:ext cx="2755174" cy="470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62301B32-9C84-CB40-DF59-2900BF732615}"/>
              </a:ext>
            </a:extLst>
          </p:cNvPr>
          <p:cNvCxnSpPr>
            <a:cxnSpLocks/>
          </p:cNvCxnSpPr>
          <p:nvPr/>
        </p:nvCxnSpPr>
        <p:spPr>
          <a:xfrm>
            <a:off x="2986261" y="3235699"/>
            <a:ext cx="2739972" cy="1824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0ADB5FF-C4BF-5278-0365-27C136C03FC9}"/>
              </a:ext>
            </a:extLst>
          </p:cNvPr>
          <p:cNvGrpSpPr/>
          <p:nvPr/>
        </p:nvGrpSpPr>
        <p:grpSpPr>
          <a:xfrm>
            <a:off x="5836100" y="4638859"/>
            <a:ext cx="5318190" cy="2190212"/>
            <a:chOff x="5805838" y="4568453"/>
            <a:chExt cx="5318190" cy="219021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A3D5EAB-5080-BFDE-530E-E0568D7D0C47}"/>
                </a:ext>
              </a:extLst>
            </p:cNvPr>
            <p:cNvGrpSpPr/>
            <p:nvPr/>
          </p:nvGrpSpPr>
          <p:grpSpPr>
            <a:xfrm>
              <a:off x="5866728" y="4568453"/>
              <a:ext cx="5257300" cy="2190212"/>
              <a:chOff x="5871569" y="4489631"/>
              <a:chExt cx="5257300" cy="2190212"/>
            </a:xfrm>
          </p:grpSpPr>
          <p:pic>
            <p:nvPicPr>
              <p:cNvPr id="150" name="図 149" descr="グラフィカル ユーザー インターフェイス, テキスト, アプリケーション, メール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376AA93-965E-C9EC-152D-38C31ABDB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1569" y="4655892"/>
                <a:ext cx="5257300" cy="2023951"/>
              </a:xfrm>
              <a:prstGeom prst="rect">
                <a:avLst/>
              </a:prstGeom>
            </p:spPr>
          </p:pic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5FBFEB4-AF4F-DC4C-C798-5725073DEA46}"/>
                  </a:ext>
                </a:extLst>
              </p:cNvPr>
              <p:cNvSpPr/>
              <p:nvPr/>
            </p:nvSpPr>
            <p:spPr>
              <a:xfrm>
                <a:off x="5871569" y="5773819"/>
                <a:ext cx="1244848" cy="9060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B3BF2D58-8FBC-D215-1E65-FD1021FDE491}"/>
                  </a:ext>
                </a:extLst>
              </p:cNvPr>
              <p:cNvSpPr/>
              <p:nvPr/>
            </p:nvSpPr>
            <p:spPr>
              <a:xfrm>
                <a:off x="7056821" y="4874950"/>
                <a:ext cx="277273" cy="870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30267CC1-1EBE-96E6-1F0F-7AB51E8FB191}"/>
                  </a:ext>
                </a:extLst>
              </p:cNvPr>
              <p:cNvSpPr/>
              <p:nvPr/>
            </p:nvSpPr>
            <p:spPr>
              <a:xfrm>
                <a:off x="7456788" y="4722854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F26F1282-C8FA-8C13-BFC3-67437CF9360D}"/>
                  </a:ext>
                </a:extLst>
              </p:cNvPr>
              <p:cNvSpPr txBox="1"/>
              <p:nvPr/>
            </p:nvSpPr>
            <p:spPr>
              <a:xfrm>
                <a:off x="6896737" y="4489631"/>
                <a:ext cx="1603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⑩ </a:t>
                </a:r>
                <a:r>
                  <a:rPr lang="en-US" altLang="ja-JP" sz="12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2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807892A3-13C9-8539-564E-600FF16CD3FA}"/>
                </a:ext>
              </a:extLst>
            </p:cNvPr>
            <p:cNvSpPr txBox="1"/>
            <p:nvPr/>
          </p:nvSpPr>
          <p:spPr>
            <a:xfrm>
              <a:off x="5805838" y="5617447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⑨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5D42300C-121F-E346-73D9-39067232DE2B}"/>
              </a:ext>
            </a:extLst>
          </p:cNvPr>
          <p:cNvSpPr txBox="1"/>
          <p:nvPr/>
        </p:nvSpPr>
        <p:spPr>
          <a:xfrm>
            <a:off x="4292785" y="922132"/>
            <a:ext cx="10728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files.tsv</a:t>
            </a:r>
            <a:endParaRPr kumimoji="1" lang="ja-JP" altLang="en-US" sz="1600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85D1B71-D217-9A78-ED42-0CA67C02C259}"/>
              </a:ext>
            </a:extLst>
          </p:cNvPr>
          <p:cNvSpPr txBox="1"/>
          <p:nvPr/>
        </p:nvSpPr>
        <p:spPr>
          <a:xfrm rot="20999366">
            <a:off x="4426377" y="2490749"/>
            <a:ext cx="121860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clinical.tsv</a:t>
            </a:r>
            <a:endParaRPr kumimoji="1" lang="ja-JP" altLang="en-US" sz="1600"/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8515C3-9BA4-F6DF-4E98-10BF4AF3DEFB}"/>
              </a:ext>
            </a:extLst>
          </p:cNvPr>
          <p:cNvSpPr txBox="1"/>
          <p:nvPr/>
        </p:nvSpPr>
        <p:spPr>
          <a:xfrm rot="2077567">
            <a:off x="4606631" y="4307018"/>
            <a:ext cx="12682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sample.tsv</a:t>
            </a:r>
            <a:endParaRPr kumimoji="1" lang="ja-JP" altLang="en-US" sz="1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CF9BDE-D35E-D3A2-21D9-9177F44823BA}"/>
              </a:ext>
            </a:extLst>
          </p:cNvPr>
          <p:cNvSpPr txBox="1"/>
          <p:nvPr/>
        </p:nvSpPr>
        <p:spPr>
          <a:xfrm>
            <a:off x="5854519" y="1525668"/>
            <a:ext cx="1845173" cy="338554"/>
          </a:xfrm>
          <a:prstGeom prst="rect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round/>
          </a:ln>
        </p:spPr>
        <p:txBody>
          <a:bodyPr wrap="square">
            <a:spAutoFit/>
          </a:bodyPr>
          <a:lstStyle/>
          <a:p>
            <a:r>
              <a:rPr lang="en" altLang="ja-JP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 GDC API</a:t>
            </a:r>
            <a:endParaRPr lang="ja-JP" altLang="en-US" sz="16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2D0A6B3-895B-734B-89D4-5EFF7055CE0E}"/>
              </a:ext>
            </a:extLst>
          </p:cNvPr>
          <p:cNvCxnSpPr>
            <a:cxnSpLocks/>
          </p:cNvCxnSpPr>
          <p:nvPr/>
        </p:nvCxnSpPr>
        <p:spPr>
          <a:xfrm>
            <a:off x="5125127" y="1461892"/>
            <a:ext cx="682324" cy="233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F46EAEA-7788-9D21-91AD-AE7982F9F325}"/>
              </a:ext>
            </a:extLst>
          </p:cNvPr>
          <p:cNvGrpSpPr/>
          <p:nvPr/>
        </p:nvGrpSpPr>
        <p:grpSpPr>
          <a:xfrm>
            <a:off x="5670199" y="1865421"/>
            <a:ext cx="5572168" cy="2722557"/>
            <a:chOff x="5670199" y="1865421"/>
            <a:chExt cx="5572168" cy="2722557"/>
          </a:xfrm>
        </p:grpSpPr>
        <p:pic>
          <p:nvPicPr>
            <p:cNvPr id="14" name="図 13" descr="グラフィカル ユーザー インターフェイス, テキスト, アプリケーション, メール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B8FA597-8AB6-5BCB-1727-9F2ECCA6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100" y="1911508"/>
              <a:ext cx="5335637" cy="2676470"/>
            </a:xfrm>
            <a:prstGeom prst="rect">
              <a:avLst/>
            </a:prstGeom>
          </p:spPr>
        </p:pic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1C2CA782-5C63-D200-BD3C-0E09C21C90C2}"/>
                </a:ext>
              </a:extLst>
            </p:cNvPr>
            <p:cNvSpPr txBox="1"/>
            <p:nvPr/>
          </p:nvSpPr>
          <p:spPr>
            <a:xfrm>
              <a:off x="10188033" y="1865421"/>
              <a:ext cx="2825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⑦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40C3492B-3251-EFD6-2416-28FDD007E19D}"/>
                </a:ext>
              </a:extLst>
            </p:cNvPr>
            <p:cNvSpPr/>
            <p:nvPr/>
          </p:nvSpPr>
          <p:spPr>
            <a:xfrm>
              <a:off x="5854520" y="4075041"/>
              <a:ext cx="1101758" cy="93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91EF7B46-1D2E-637E-3AC1-6D4568FABE6C}"/>
                </a:ext>
              </a:extLst>
            </p:cNvPr>
            <p:cNvSpPr txBox="1"/>
            <p:nvPr/>
          </p:nvSpPr>
          <p:spPr>
            <a:xfrm>
              <a:off x="5670199" y="3830658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⑥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DBF6A9A5-F3F9-2771-9B46-E538432AFB89}"/>
                </a:ext>
              </a:extLst>
            </p:cNvPr>
            <p:cNvSpPr/>
            <p:nvPr/>
          </p:nvSpPr>
          <p:spPr>
            <a:xfrm>
              <a:off x="7435339" y="2416734"/>
              <a:ext cx="277273" cy="119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5B87BD4E-015B-DF79-7946-6DB9BC9110DF}"/>
                </a:ext>
              </a:extLst>
            </p:cNvPr>
            <p:cNvSpPr/>
            <p:nvPr/>
          </p:nvSpPr>
          <p:spPr>
            <a:xfrm>
              <a:off x="7699692" y="2187022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2B43DC59-073E-2140-923B-D7B4D08D28C0}"/>
                </a:ext>
              </a:extLst>
            </p:cNvPr>
            <p:cNvSpPr txBox="1"/>
            <p:nvPr/>
          </p:nvSpPr>
          <p:spPr>
            <a:xfrm>
              <a:off x="7753585" y="2098840"/>
              <a:ext cx="1188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⑧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clinical.tsv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A15B9980-3D7B-ED57-8323-124D4F7F7F20}"/>
                </a:ext>
              </a:extLst>
            </p:cNvPr>
            <p:cNvSpPr/>
            <p:nvPr/>
          </p:nvSpPr>
          <p:spPr>
            <a:xfrm>
              <a:off x="10470564" y="1895863"/>
              <a:ext cx="539751" cy="2161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右カーブ矢印 139">
              <a:extLst>
                <a:ext uri="{FF2B5EF4-FFF2-40B4-BE49-F238E27FC236}">
                  <a16:creationId xmlns:a16="http://schemas.microsoft.com/office/drawing/2014/main" id="{65A02599-FB76-6465-BA6B-567F8860F9DF}"/>
                </a:ext>
              </a:extLst>
            </p:cNvPr>
            <p:cNvSpPr/>
            <p:nvPr/>
          </p:nvSpPr>
          <p:spPr>
            <a:xfrm flipH="1">
              <a:off x="10956523" y="2106166"/>
              <a:ext cx="285844" cy="463658"/>
            </a:xfrm>
            <a:prstGeom prst="curvedRightArrow">
              <a:avLst>
                <a:gd name="adj1" fmla="val 16243"/>
                <a:gd name="adj2" fmla="val 36989"/>
                <a:gd name="adj3" fmla="val 2714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3159926A-8C81-A729-4F41-2BC9A2C7FFC9}"/>
              </a:ext>
            </a:extLst>
          </p:cNvPr>
          <p:cNvGrpSpPr/>
          <p:nvPr/>
        </p:nvGrpSpPr>
        <p:grpSpPr>
          <a:xfrm>
            <a:off x="5836100" y="59799"/>
            <a:ext cx="5152913" cy="1371859"/>
            <a:chOff x="5332635" y="1110770"/>
            <a:chExt cx="5152913" cy="1371859"/>
          </a:xfrm>
        </p:grpSpPr>
        <p:pic>
          <p:nvPicPr>
            <p:cNvPr id="26" name="図 25" descr="グラフィカル ユーザー インターフェイス, テキスト, アプリケーション, メー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37CFB6-94D9-C1FB-5BED-9044BEB7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2635" y="1110770"/>
              <a:ext cx="5152913" cy="1371859"/>
            </a:xfrm>
            <a:prstGeom prst="rect">
              <a:avLst/>
            </a:prstGeom>
          </p:spPr>
        </p:pic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E3648B1-273F-3BCA-BDF0-906C8F330EBE}"/>
                </a:ext>
              </a:extLst>
            </p:cNvPr>
            <p:cNvSpPr/>
            <p:nvPr/>
          </p:nvSpPr>
          <p:spPr>
            <a:xfrm>
              <a:off x="6540500" y="1543050"/>
              <a:ext cx="28575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1098D89-1E42-A4C7-DCBA-565450EFB205}"/>
                </a:ext>
              </a:extLst>
            </p:cNvPr>
            <p:cNvSpPr txBox="1"/>
            <p:nvPr/>
          </p:nvSpPr>
          <p:spPr>
            <a:xfrm>
              <a:off x="6155267" y="1276649"/>
              <a:ext cx="2011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⑤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F3D786-1CCF-00C8-AC47-923572A0960B}"/>
              </a:ext>
            </a:extLst>
          </p:cNvPr>
          <p:cNvSpPr/>
          <p:nvPr/>
        </p:nvSpPr>
        <p:spPr>
          <a:xfrm>
            <a:off x="8808944" y="345716"/>
            <a:ext cx="437605" cy="15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08FA17-F390-5BF7-0B79-EDD6DF81BABB}"/>
              </a:ext>
            </a:extLst>
          </p:cNvPr>
          <p:cNvSpPr txBox="1"/>
          <p:nvPr/>
        </p:nvSpPr>
        <p:spPr>
          <a:xfrm>
            <a:off x="8598094" y="113123"/>
            <a:ext cx="2168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④ </a:t>
            </a:r>
            <a:r>
              <a:rPr lang="en-US" altLang="ja-JP" sz="12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manifest.txt</a:t>
            </a:r>
            <a:endParaRPr kumimoji="1" lang="ja-JP" altLang="en-US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8CC5F9-0427-3055-E5E1-97EA36DE8214}"/>
              </a:ext>
            </a:extLst>
          </p:cNvPr>
          <p:cNvSpPr txBox="1"/>
          <p:nvPr/>
        </p:nvSpPr>
        <p:spPr>
          <a:xfrm>
            <a:off x="4036949" y="473504"/>
            <a:ext cx="179127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manifest.tsv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4587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BFE1-EB6E-5451-7B5F-3587EE31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5913D4-0134-CE56-A16F-C48D99933A92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B11925-4434-600F-9BCF-F77C9BC1FE10}"/>
              </a:ext>
            </a:extLst>
          </p:cNvPr>
          <p:cNvGrpSpPr/>
          <p:nvPr/>
        </p:nvGrpSpPr>
        <p:grpSpPr>
          <a:xfrm>
            <a:off x="506844" y="528381"/>
            <a:ext cx="4393674" cy="2072829"/>
            <a:chOff x="802670" y="534722"/>
            <a:chExt cx="6017679" cy="2894278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4513B5D-3966-987B-26B0-B8881F6CCEAD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89F26C68-42D0-EF19-B25C-DBB8CFE9A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F1AED4-25F2-3D45-7D1F-1023C5DBF17B}"/>
                  </a:ext>
                </a:extLst>
              </p:cNvPr>
              <p:cNvSpPr/>
              <p:nvPr/>
            </p:nvSpPr>
            <p:spPr>
              <a:xfrm>
                <a:off x="2421450" y="1166601"/>
                <a:ext cx="509937" cy="2392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952B980-8369-C7AD-3F62-B2375B91718A}"/>
                </a:ext>
              </a:extLst>
            </p:cNvPr>
            <p:cNvSpPr txBox="1"/>
            <p:nvPr/>
          </p:nvSpPr>
          <p:spPr>
            <a:xfrm>
              <a:off x="1245279" y="53472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2AEBF892-6D8F-1E78-CB1C-9DFB751BDC2F}"/>
              </a:ext>
            </a:extLst>
          </p:cNvPr>
          <p:cNvSpPr/>
          <p:nvPr/>
        </p:nvSpPr>
        <p:spPr>
          <a:xfrm>
            <a:off x="69290" y="19514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F47AFD1-B5F3-AB66-9BF3-12DF1596B331}"/>
              </a:ext>
            </a:extLst>
          </p:cNvPr>
          <p:cNvCxnSpPr/>
          <p:nvPr/>
        </p:nvCxnSpPr>
        <p:spPr>
          <a:xfrm>
            <a:off x="2800350" y="22860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07254AA-2902-C63F-F3FF-FD4950BF9A1D}"/>
              </a:ext>
            </a:extLst>
          </p:cNvPr>
          <p:cNvGrpSpPr/>
          <p:nvPr/>
        </p:nvGrpSpPr>
        <p:grpSpPr>
          <a:xfrm>
            <a:off x="6096000" y="106552"/>
            <a:ext cx="5827267" cy="1837824"/>
            <a:chOff x="5902413" y="-261981"/>
            <a:chExt cx="5827267" cy="1837824"/>
          </a:xfrm>
        </p:grpSpPr>
        <p:pic>
          <p:nvPicPr>
            <p:cNvPr id="8" name="図 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E17EE42-412A-E27D-B08C-4AE3D9ED3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413" y="120742"/>
              <a:ext cx="5827267" cy="1455101"/>
            </a:xfrm>
            <a:prstGeom prst="rect">
              <a:avLst/>
            </a:prstGeom>
          </p:spPr>
        </p:pic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B45C563C-469D-F16E-934A-1237EB3FAB24}"/>
                </a:ext>
              </a:extLst>
            </p:cNvPr>
            <p:cNvGrpSpPr/>
            <p:nvPr/>
          </p:nvGrpSpPr>
          <p:grpSpPr>
            <a:xfrm>
              <a:off x="5917108" y="-261981"/>
              <a:ext cx="1412866" cy="860604"/>
              <a:chOff x="5938591" y="-210864"/>
              <a:chExt cx="1236067" cy="696158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08E5537-9494-6A48-12B7-2E1020824CCE}"/>
                  </a:ext>
                </a:extLst>
              </p:cNvPr>
              <p:cNvSpPr txBox="1"/>
              <p:nvPr/>
            </p:nvSpPr>
            <p:spPr>
              <a:xfrm>
                <a:off x="5938591" y="-210864"/>
                <a:ext cx="1236067" cy="2738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manifest.tsv</a:t>
                </a:r>
                <a:endParaRPr kumimoji="1" lang="ja-JP" altLang="en-US" sz="1600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C0682DD5-A97E-1EAB-AFA6-C61D581E809B}"/>
                  </a:ext>
                </a:extLst>
              </p:cNvPr>
              <p:cNvSpPr/>
              <p:nvPr/>
            </p:nvSpPr>
            <p:spPr>
              <a:xfrm>
                <a:off x="6364810" y="388579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F24250B-77DC-F724-C6F7-1328E08049E7}"/>
              </a:ext>
            </a:extLst>
          </p:cNvPr>
          <p:cNvGrpSpPr/>
          <p:nvPr/>
        </p:nvGrpSpPr>
        <p:grpSpPr>
          <a:xfrm>
            <a:off x="242681" y="2714115"/>
            <a:ext cx="5115337" cy="2607024"/>
            <a:chOff x="242681" y="2714115"/>
            <a:chExt cx="5115337" cy="2607024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91949F5F-C9B9-D435-6C87-94BEB9015F83}"/>
                </a:ext>
              </a:extLst>
            </p:cNvPr>
            <p:cNvGrpSpPr/>
            <p:nvPr/>
          </p:nvGrpSpPr>
          <p:grpSpPr>
            <a:xfrm>
              <a:off x="242681" y="2714115"/>
              <a:ext cx="5115337" cy="2607024"/>
              <a:chOff x="168447" y="3172783"/>
              <a:chExt cx="5115337" cy="2607024"/>
            </a:xfrm>
          </p:grpSpPr>
          <p:pic>
            <p:nvPicPr>
              <p:cNvPr id="34" name="図 33" descr="グラフィカル ユーザー インターフェイス, アプリケーショ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85F63AB-61D5-5A4E-08B6-DCABFCB2D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196" y="3172783"/>
                <a:ext cx="4907588" cy="2607024"/>
              </a:xfrm>
              <a:prstGeom prst="rect">
                <a:avLst/>
              </a:prstGeom>
            </p:spPr>
          </p:pic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5BB97E9-34CA-B801-63A0-9F4B63397E01}"/>
                  </a:ext>
                </a:extLst>
              </p:cNvPr>
              <p:cNvSpPr/>
              <p:nvPr/>
            </p:nvSpPr>
            <p:spPr>
              <a:xfrm>
                <a:off x="357151" y="5024178"/>
                <a:ext cx="251391" cy="1038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EBE0B378-C25F-6E72-B13A-5CC4BF0E3568}"/>
                  </a:ext>
                </a:extLst>
              </p:cNvPr>
              <p:cNvSpPr/>
              <p:nvPr/>
            </p:nvSpPr>
            <p:spPr>
              <a:xfrm>
                <a:off x="1227727" y="4027743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6242057B-8932-0161-BDED-294A252D41DB}"/>
                  </a:ext>
                </a:extLst>
              </p:cNvPr>
              <p:cNvSpPr txBox="1"/>
              <p:nvPr/>
            </p:nvSpPr>
            <p:spPr>
              <a:xfrm>
                <a:off x="168447" y="473119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②</a:t>
                </a:r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89CF4D0E-B64F-8B27-DF37-9B752CE6D1F8}"/>
                  </a:ext>
                </a:extLst>
              </p:cNvPr>
              <p:cNvSpPr txBox="1"/>
              <p:nvPr/>
            </p:nvSpPr>
            <p:spPr>
              <a:xfrm>
                <a:off x="1205143" y="416859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③</a:t>
                </a:r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06F80F79-2A0E-BD44-AB18-871E68512749}"/>
                  </a:ext>
                </a:extLst>
              </p:cNvPr>
              <p:cNvSpPr/>
              <p:nvPr/>
            </p:nvSpPr>
            <p:spPr>
              <a:xfrm>
                <a:off x="4739518" y="3453586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77ABF5A1-2959-3DFB-7E4F-BC56618CEB39}"/>
                  </a:ext>
                </a:extLst>
              </p:cNvPr>
              <p:cNvSpPr txBox="1"/>
              <p:nvPr/>
            </p:nvSpPr>
            <p:spPr>
              <a:xfrm>
                <a:off x="917620" y="379925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④</a:t>
                </a:r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437E882-A679-1406-4A4E-5CF949DC6409}"/>
                  </a:ext>
                </a:extLst>
              </p:cNvPr>
              <p:cNvSpPr txBox="1"/>
              <p:nvPr/>
            </p:nvSpPr>
            <p:spPr>
              <a:xfrm>
                <a:off x="4415017" y="334966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⑤</a:t>
                </a:r>
                <a:endParaRPr kumimoji="1" lang="ja-JP" altLang="en-US"/>
              </a:p>
            </p:txBody>
          </p:sp>
        </p:grp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9D4049B-87D0-49DA-B0FC-957C02D827A9}"/>
                </a:ext>
              </a:extLst>
            </p:cNvPr>
            <p:cNvSpPr/>
            <p:nvPr/>
          </p:nvSpPr>
          <p:spPr>
            <a:xfrm>
              <a:off x="1284455" y="3700997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ECCC96D-00BD-B916-4756-FA246494CEFF}"/>
              </a:ext>
            </a:extLst>
          </p:cNvPr>
          <p:cNvSpPr txBox="1"/>
          <p:nvPr/>
        </p:nvSpPr>
        <p:spPr>
          <a:xfrm>
            <a:off x="5754053" y="93855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⑥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A140FDB-933F-75C4-D369-74703AC78B4A}"/>
              </a:ext>
            </a:extLst>
          </p:cNvPr>
          <p:cNvGrpSpPr/>
          <p:nvPr/>
        </p:nvGrpSpPr>
        <p:grpSpPr>
          <a:xfrm>
            <a:off x="6129045" y="4937091"/>
            <a:ext cx="5827660" cy="1842302"/>
            <a:chOff x="6129045" y="3909057"/>
            <a:chExt cx="5827660" cy="1842302"/>
          </a:xfrm>
        </p:grpSpPr>
        <p:pic>
          <p:nvPicPr>
            <p:cNvPr id="18" name="図 1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EFC5618-6C4C-8355-24D3-80D327B6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9438" y="4287621"/>
              <a:ext cx="5827267" cy="1463738"/>
            </a:xfrm>
            <a:prstGeom prst="rect">
              <a:avLst/>
            </a:prstGeom>
          </p:spPr>
        </p:pic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ED5E0100-B813-8900-20F1-56F837CA0F48}"/>
                </a:ext>
              </a:extLst>
            </p:cNvPr>
            <p:cNvGrpSpPr/>
            <p:nvPr/>
          </p:nvGrpSpPr>
          <p:grpSpPr>
            <a:xfrm>
              <a:off x="6129045" y="3909057"/>
              <a:ext cx="2693642" cy="1172373"/>
              <a:chOff x="6147396" y="1609941"/>
              <a:chExt cx="2693642" cy="1172373"/>
            </a:xfrm>
          </p:grpSpPr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38CE53FE-2D91-0CAC-E895-027E85DA28FC}"/>
                  </a:ext>
                </a:extLst>
              </p:cNvPr>
              <p:cNvSpPr txBox="1"/>
              <p:nvPr/>
            </p:nvSpPr>
            <p:spPr>
              <a:xfrm>
                <a:off x="6147396" y="1609941"/>
                <a:ext cx="1999265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clinical.tsv</a:t>
                </a:r>
                <a:r>
                  <a:rPr lang="en-US" altLang="ja-JP" sz="16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 &amp; .</a:t>
                </a:r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json</a:t>
                </a:r>
                <a:endParaRPr kumimoji="1" lang="ja-JP" altLang="en-US" sz="1600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8333BAA-D528-7878-EC87-F8960A76A277}"/>
                  </a:ext>
                </a:extLst>
              </p:cNvPr>
              <p:cNvSpPr/>
              <p:nvPr/>
            </p:nvSpPr>
            <p:spPr>
              <a:xfrm>
                <a:off x="8353469" y="2345962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C8687BC6-B565-C7B9-1CD8-92F7AE9C2008}"/>
                  </a:ext>
                </a:extLst>
              </p:cNvPr>
              <p:cNvSpPr/>
              <p:nvPr/>
            </p:nvSpPr>
            <p:spPr>
              <a:xfrm>
                <a:off x="8032041" y="2465524"/>
                <a:ext cx="415498" cy="3167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066D7A14-2879-A636-40C8-637B13EF4649}"/>
                  </a:ext>
                </a:extLst>
              </p:cNvPr>
              <p:cNvSpPr txBox="1"/>
              <p:nvPr/>
            </p:nvSpPr>
            <p:spPr>
              <a:xfrm>
                <a:off x="8425540" y="233402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⑨</a:t>
                </a:r>
                <a:endParaRPr kumimoji="1" lang="ja-JP" altLang="en-US"/>
              </a:p>
            </p:txBody>
          </p: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14492EB-342C-BB10-5460-678F90A6EC8B}"/>
              </a:ext>
            </a:extLst>
          </p:cNvPr>
          <p:cNvGrpSpPr/>
          <p:nvPr/>
        </p:nvGrpSpPr>
        <p:grpSpPr>
          <a:xfrm>
            <a:off x="6096000" y="1986082"/>
            <a:ext cx="5827267" cy="1813440"/>
            <a:chOff x="6096000" y="1715041"/>
            <a:chExt cx="5827267" cy="1813440"/>
          </a:xfrm>
        </p:grpSpPr>
        <p:pic>
          <p:nvPicPr>
            <p:cNvPr id="14" name="図 1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E202431-1F4B-BBE8-76B2-567CBB86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9045" y="2086775"/>
              <a:ext cx="5794222" cy="1441706"/>
            </a:xfrm>
            <a:prstGeom prst="rect">
              <a:avLst/>
            </a:prstGeom>
          </p:spPr>
        </p:pic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2206EFFF-4937-70DA-775F-25452E02152B}"/>
                </a:ext>
              </a:extLst>
            </p:cNvPr>
            <p:cNvGrpSpPr/>
            <p:nvPr/>
          </p:nvGrpSpPr>
          <p:grpSpPr>
            <a:xfrm>
              <a:off x="6096000" y="1715041"/>
              <a:ext cx="1903179" cy="1129974"/>
              <a:chOff x="6114350" y="3427942"/>
              <a:chExt cx="1903179" cy="1129974"/>
            </a:xfrm>
          </p:grpSpPr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7497F121-227B-2193-A514-5A2F3CAF94AC}"/>
                  </a:ext>
                </a:extLst>
              </p:cNvPr>
              <p:cNvSpPr txBox="1"/>
              <p:nvPr/>
            </p:nvSpPr>
            <p:spPr>
              <a:xfrm>
                <a:off x="6114350" y="3427942"/>
                <a:ext cx="126554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600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32904162-8B02-6D10-91BD-0AA9A14F3AC3}"/>
                  </a:ext>
                </a:extLst>
              </p:cNvPr>
              <p:cNvSpPr/>
              <p:nvPr/>
            </p:nvSpPr>
            <p:spPr>
              <a:xfrm>
                <a:off x="7894325" y="4156603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F25EDDD4-7853-0B9A-E37E-11C52C3359DE}"/>
                  </a:ext>
                </a:extLst>
              </p:cNvPr>
              <p:cNvSpPr txBox="1"/>
              <p:nvPr/>
            </p:nvSpPr>
            <p:spPr>
              <a:xfrm>
                <a:off x="7076284" y="418858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⑦</a:t>
                </a:r>
                <a:endParaRPr kumimoji="1" lang="ja-JP" altLang="en-US"/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8021E79-8161-BB36-060F-266927770232}"/>
              </a:ext>
            </a:extLst>
          </p:cNvPr>
          <p:cNvGrpSpPr/>
          <p:nvPr/>
        </p:nvGrpSpPr>
        <p:grpSpPr>
          <a:xfrm>
            <a:off x="5804784" y="3918925"/>
            <a:ext cx="2260671" cy="761102"/>
            <a:chOff x="5754053" y="5776900"/>
            <a:chExt cx="2260671" cy="76110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EBFD78ED-A9E5-9F47-E516-EDEB52156EA6}"/>
                </a:ext>
              </a:extLst>
            </p:cNvPr>
            <p:cNvSpPr txBox="1"/>
            <p:nvPr/>
          </p:nvSpPr>
          <p:spPr>
            <a:xfrm>
              <a:off x="6169551" y="5796061"/>
              <a:ext cx="1072807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JP" sz="16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60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21189EF8-48DE-A77D-C448-03BB2446F817}"/>
                </a:ext>
              </a:extLst>
            </p:cNvPr>
            <p:cNvSpPr txBox="1"/>
            <p:nvPr/>
          </p:nvSpPr>
          <p:spPr>
            <a:xfrm>
              <a:off x="6169551" y="6199448"/>
              <a:ext cx="1845173" cy="338554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square">
              <a:spAutoFit/>
            </a:bodyPr>
            <a:lstStyle/>
            <a:p>
              <a:r>
                <a:rPr lang="en" altLang="ja-JP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Using GDC API</a:t>
              </a:r>
              <a:endParaRPr lang="ja-JP" altLang="en-US" sz="16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BBFCE72-89B6-3EA6-06E3-9FBFAE84986F}"/>
                </a:ext>
              </a:extLst>
            </p:cNvPr>
            <p:cNvSpPr txBox="1"/>
            <p:nvPr/>
          </p:nvSpPr>
          <p:spPr>
            <a:xfrm>
              <a:off x="5754053" y="577690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⑧</a:t>
              </a:r>
              <a:endParaRPr kumimoji="1" lang="ja-JP" altLang="en-US"/>
            </a:p>
          </p:txBody>
        </p:sp>
      </p:grpSp>
      <p:pic>
        <p:nvPicPr>
          <p:cNvPr id="3" name="図 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D6FB966-5A93-A304-32FA-A0AB84C0E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95" y="5491157"/>
            <a:ext cx="5285452" cy="1282544"/>
          </a:xfrm>
          <a:prstGeom prst="rect">
            <a:avLst/>
          </a:prstGeom>
        </p:spPr>
      </p:pic>
      <p:sp>
        <p:nvSpPr>
          <p:cNvPr id="59" name="右カーブ矢印 58">
            <a:extLst>
              <a:ext uri="{FF2B5EF4-FFF2-40B4-BE49-F238E27FC236}">
                <a16:creationId xmlns:a16="http://schemas.microsoft.com/office/drawing/2014/main" id="{9FCF8778-22D9-B7CE-F11E-46960BDAA083}"/>
              </a:ext>
            </a:extLst>
          </p:cNvPr>
          <p:cNvSpPr/>
          <p:nvPr/>
        </p:nvSpPr>
        <p:spPr>
          <a:xfrm flipH="1">
            <a:off x="5305612" y="3045546"/>
            <a:ext cx="499172" cy="256857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FAFE5-68B8-5411-D361-C35B0838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8631F2E-B6EF-0FF8-250E-AE2A433070A6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FD534ED4-8B08-6C0C-BDBA-EFAB207ABD93}"/>
              </a:ext>
            </a:extLst>
          </p:cNvPr>
          <p:cNvGrpSpPr/>
          <p:nvPr/>
        </p:nvGrpSpPr>
        <p:grpSpPr>
          <a:xfrm>
            <a:off x="506844" y="528381"/>
            <a:ext cx="4393674" cy="2072829"/>
            <a:chOff x="802670" y="534722"/>
            <a:chExt cx="6017679" cy="2894278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BB946C0B-4E59-17E6-3D12-285B3B9AF673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7908A511-2128-0444-5689-9A75A0CEB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F8D5D68F-FFF0-8D7E-1F81-69579D9AE281}"/>
                  </a:ext>
                </a:extLst>
              </p:cNvPr>
              <p:cNvSpPr/>
              <p:nvPr/>
            </p:nvSpPr>
            <p:spPr>
              <a:xfrm>
                <a:off x="2421450" y="1166601"/>
                <a:ext cx="509937" cy="2392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9D881611-8111-7C19-0528-CD766BDA17A7}"/>
                </a:ext>
              </a:extLst>
            </p:cNvPr>
            <p:cNvSpPr txBox="1"/>
            <p:nvPr/>
          </p:nvSpPr>
          <p:spPr>
            <a:xfrm>
              <a:off x="1245279" y="53472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FFDF177D-4B8B-0B8C-5487-59E6D718091C}"/>
              </a:ext>
            </a:extLst>
          </p:cNvPr>
          <p:cNvSpPr/>
          <p:nvPr/>
        </p:nvSpPr>
        <p:spPr>
          <a:xfrm>
            <a:off x="69290" y="19514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812D54A4-AB74-C841-79BC-A5C4855DE304}"/>
              </a:ext>
            </a:extLst>
          </p:cNvPr>
          <p:cNvCxnSpPr/>
          <p:nvPr/>
        </p:nvCxnSpPr>
        <p:spPr>
          <a:xfrm>
            <a:off x="2800350" y="22860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B2491F74-2281-F387-C9EA-637ADD3000C7}"/>
              </a:ext>
            </a:extLst>
          </p:cNvPr>
          <p:cNvGrpSpPr/>
          <p:nvPr/>
        </p:nvGrpSpPr>
        <p:grpSpPr>
          <a:xfrm>
            <a:off x="6096000" y="106552"/>
            <a:ext cx="5827267" cy="1837824"/>
            <a:chOff x="5902413" y="-261981"/>
            <a:chExt cx="5827267" cy="1837824"/>
          </a:xfrm>
        </p:grpSpPr>
        <p:pic>
          <p:nvPicPr>
            <p:cNvPr id="8" name="図 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1880900-4ECE-7A36-89A4-8D4F9752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413" y="120742"/>
              <a:ext cx="5827267" cy="1455101"/>
            </a:xfrm>
            <a:prstGeom prst="rect">
              <a:avLst/>
            </a:prstGeom>
          </p:spPr>
        </p:pic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28C6C89A-0631-69C5-74E3-00196CCCBBA4}"/>
                </a:ext>
              </a:extLst>
            </p:cNvPr>
            <p:cNvGrpSpPr/>
            <p:nvPr/>
          </p:nvGrpSpPr>
          <p:grpSpPr>
            <a:xfrm>
              <a:off x="5917108" y="-261981"/>
              <a:ext cx="1412866" cy="860604"/>
              <a:chOff x="5938591" y="-210864"/>
              <a:chExt cx="1236067" cy="696158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3E4C6A29-8FD3-3DBA-1569-AD4B332DE1F5}"/>
                  </a:ext>
                </a:extLst>
              </p:cNvPr>
              <p:cNvSpPr txBox="1"/>
              <p:nvPr/>
            </p:nvSpPr>
            <p:spPr>
              <a:xfrm>
                <a:off x="5938591" y="-210864"/>
                <a:ext cx="1236067" cy="2738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manifest.tsv</a:t>
                </a:r>
                <a:endParaRPr kumimoji="1" lang="ja-JP" altLang="en-US" sz="1600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25E931B1-9B92-10E6-2D7D-BFAD22D6D2D6}"/>
                  </a:ext>
                </a:extLst>
              </p:cNvPr>
              <p:cNvSpPr/>
              <p:nvPr/>
            </p:nvSpPr>
            <p:spPr>
              <a:xfrm>
                <a:off x="6364810" y="388579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44A0F66E-60E3-454C-05B1-BB516EC011FA}"/>
              </a:ext>
            </a:extLst>
          </p:cNvPr>
          <p:cNvGrpSpPr/>
          <p:nvPr/>
        </p:nvGrpSpPr>
        <p:grpSpPr>
          <a:xfrm>
            <a:off x="242681" y="2714115"/>
            <a:ext cx="5115337" cy="2607024"/>
            <a:chOff x="242681" y="2714115"/>
            <a:chExt cx="5115337" cy="2607024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4BC08458-10F0-F5A6-9C07-0426ACFD64EE}"/>
                </a:ext>
              </a:extLst>
            </p:cNvPr>
            <p:cNvGrpSpPr/>
            <p:nvPr/>
          </p:nvGrpSpPr>
          <p:grpSpPr>
            <a:xfrm>
              <a:off x="242681" y="2714115"/>
              <a:ext cx="5115337" cy="2607024"/>
              <a:chOff x="168447" y="3172783"/>
              <a:chExt cx="5115337" cy="2607024"/>
            </a:xfrm>
          </p:grpSpPr>
          <p:pic>
            <p:nvPicPr>
              <p:cNvPr id="34" name="図 33" descr="グラフィカル ユーザー インターフェイス, アプリケーショ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4A9C0F55-DF36-0EF3-C9F4-717824355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196" y="3172783"/>
                <a:ext cx="4907588" cy="2607024"/>
              </a:xfrm>
              <a:prstGeom prst="rect">
                <a:avLst/>
              </a:prstGeom>
            </p:spPr>
          </p:pic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5C9D73F3-63F7-313C-5FEF-7CA777C02B50}"/>
                  </a:ext>
                </a:extLst>
              </p:cNvPr>
              <p:cNvSpPr/>
              <p:nvPr/>
            </p:nvSpPr>
            <p:spPr>
              <a:xfrm>
                <a:off x="357151" y="5024178"/>
                <a:ext cx="251391" cy="1038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41091BE7-6A82-A6A4-9BA3-B86799D7ACAB}"/>
                  </a:ext>
                </a:extLst>
              </p:cNvPr>
              <p:cNvSpPr/>
              <p:nvPr/>
            </p:nvSpPr>
            <p:spPr>
              <a:xfrm>
                <a:off x="1227727" y="4027743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9AAB082E-5DEB-13AA-B785-79213A458AEB}"/>
                  </a:ext>
                </a:extLst>
              </p:cNvPr>
              <p:cNvSpPr txBox="1"/>
              <p:nvPr/>
            </p:nvSpPr>
            <p:spPr>
              <a:xfrm>
                <a:off x="168447" y="473119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②</a:t>
                </a:r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8F3B35A0-19A0-3AAB-38B5-26F4950C7DC9}"/>
                  </a:ext>
                </a:extLst>
              </p:cNvPr>
              <p:cNvSpPr txBox="1"/>
              <p:nvPr/>
            </p:nvSpPr>
            <p:spPr>
              <a:xfrm>
                <a:off x="1205143" y="416859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③</a:t>
                </a:r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C5285C2F-02B3-479D-9484-F9E69338E8F4}"/>
                  </a:ext>
                </a:extLst>
              </p:cNvPr>
              <p:cNvSpPr/>
              <p:nvPr/>
            </p:nvSpPr>
            <p:spPr>
              <a:xfrm>
                <a:off x="4739518" y="3453586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A722A53D-1D17-F136-B49D-A27407763A5D}"/>
                  </a:ext>
                </a:extLst>
              </p:cNvPr>
              <p:cNvSpPr txBox="1"/>
              <p:nvPr/>
            </p:nvSpPr>
            <p:spPr>
              <a:xfrm>
                <a:off x="917620" y="379925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④</a:t>
                </a:r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73743AE-4004-ECA8-6BED-421E60BC5FA3}"/>
                  </a:ext>
                </a:extLst>
              </p:cNvPr>
              <p:cNvSpPr txBox="1"/>
              <p:nvPr/>
            </p:nvSpPr>
            <p:spPr>
              <a:xfrm>
                <a:off x="4415017" y="334966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⑤</a:t>
                </a:r>
                <a:endParaRPr kumimoji="1" lang="ja-JP" altLang="en-US"/>
              </a:p>
            </p:txBody>
          </p:sp>
        </p:grp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5420B30F-62BC-898C-D84A-8B5FF1D28933}"/>
                </a:ext>
              </a:extLst>
            </p:cNvPr>
            <p:cNvSpPr/>
            <p:nvPr/>
          </p:nvSpPr>
          <p:spPr>
            <a:xfrm>
              <a:off x="1284455" y="3700997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9118BFF2-4FEE-2678-E5CB-F01B9D6C6892}"/>
              </a:ext>
            </a:extLst>
          </p:cNvPr>
          <p:cNvSpPr txBox="1"/>
          <p:nvPr/>
        </p:nvSpPr>
        <p:spPr>
          <a:xfrm>
            <a:off x="5754053" y="93855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⑥</a:t>
            </a:r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704440C7-8172-ABC4-B9B1-14E4242B3227}"/>
              </a:ext>
            </a:extLst>
          </p:cNvPr>
          <p:cNvGrpSpPr/>
          <p:nvPr/>
        </p:nvGrpSpPr>
        <p:grpSpPr>
          <a:xfrm>
            <a:off x="6126928" y="4937091"/>
            <a:ext cx="5773714" cy="1649976"/>
            <a:chOff x="6126928" y="4937091"/>
            <a:chExt cx="5773714" cy="1649976"/>
          </a:xfrm>
        </p:grpSpPr>
        <p:pic>
          <p:nvPicPr>
            <p:cNvPr id="12" name="図 1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0EBAE65-7692-9595-3430-34F57A841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6928" y="5365041"/>
              <a:ext cx="5773714" cy="1222026"/>
            </a:xfrm>
            <a:prstGeom prst="rect">
              <a:avLst/>
            </a:prstGeom>
          </p:spPr>
        </p:pic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A18C29C0-A603-294C-FD06-5745105C9C44}"/>
                </a:ext>
              </a:extLst>
            </p:cNvPr>
            <p:cNvGrpSpPr/>
            <p:nvPr/>
          </p:nvGrpSpPr>
          <p:grpSpPr>
            <a:xfrm>
              <a:off x="6129045" y="4937091"/>
              <a:ext cx="2310642" cy="1093413"/>
              <a:chOff x="6147396" y="1609941"/>
              <a:chExt cx="2310642" cy="1093413"/>
            </a:xfrm>
          </p:grpSpPr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713D70A9-995B-D814-429B-0896EE3FF2C8}"/>
                  </a:ext>
                </a:extLst>
              </p:cNvPr>
              <p:cNvSpPr txBox="1"/>
              <p:nvPr/>
            </p:nvSpPr>
            <p:spPr>
              <a:xfrm>
                <a:off x="6147396" y="1609941"/>
                <a:ext cx="1218603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clinical.tsv</a:t>
                </a:r>
                <a:endParaRPr kumimoji="1" lang="ja-JP" altLang="en-US" sz="1600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CF084800-5A95-3C77-5024-E7A4706F885E}"/>
                  </a:ext>
                </a:extLst>
              </p:cNvPr>
              <p:cNvSpPr/>
              <p:nvPr/>
            </p:nvSpPr>
            <p:spPr>
              <a:xfrm>
                <a:off x="7980938" y="2337495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EC3874BF-AFC9-6516-A79F-8AA99A306B33}"/>
                  </a:ext>
                </a:extLst>
              </p:cNvPr>
              <p:cNvSpPr/>
              <p:nvPr/>
            </p:nvSpPr>
            <p:spPr>
              <a:xfrm>
                <a:off x="7686577" y="2557183"/>
                <a:ext cx="330953" cy="14617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D09CA99B-D1C1-FB4D-C4FB-A73EE3F6B7EA}"/>
                  </a:ext>
                </a:extLst>
              </p:cNvPr>
              <p:cNvSpPr txBox="1"/>
              <p:nvPr/>
            </p:nvSpPr>
            <p:spPr>
              <a:xfrm>
                <a:off x="8042540" y="2212609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⑨</a:t>
                </a:r>
                <a:endParaRPr kumimoji="1" lang="ja-JP" altLang="en-US"/>
              </a:p>
            </p:txBody>
          </p: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16EFCA38-DDE0-EC3A-DB86-A471FF3FCC60}"/>
              </a:ext>
            </a:extLst>
          </p:cNvPr>
          <p:cNvGrpSpPr/>
          <p:nvPr/>
        </p:nvGrpSpPr>
        <p:grpSpPr>
          <a:xfrm>
            <a:off x="6096000" y="1986082"/>
            <a:ext cx="5827267" cy="1813440"/>
            <a:chOff x="6096000" y="1715041"/>
            <a:chExt cx="5827267" cy="1813440"/>
          </a:xfrm>
        </p:grpSpPr>
        <p:pic>
          <p:nvPicPr>
            <p:cNvPr id="14" name="図 1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D8BF88D-06C0-FD61-0449-36F5DF2DF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9045" y="2086775"/>
              <a:ext cx="5794222" cy="1441706"/>
            </a:xfrm>
            <a:prstGeom prst="rect">
              <a:avLst/>
            </a:prstGeom>
          </p:spPr>
        </p:pic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84950811-C054-FBD9-00C0-D22643A4913F}"/>
                </a:ext>
              </a:extLst>
            </p:cNvPr>
            <p:cNvGrpSpPr/>
            <p:nvPr/>
          </p:nvGrpSpPr>
          <p:grpSpPr>
            <a:xfrm>
              <a:off x="6096000" y="1715041"/>
              <a:ext cx="1903179" cy="1129974"/>
              <a:chOff x="6114350" y="3427942"/>
              <a:chExt cx="1903179" cy="1129974"/>
            </a:xfrm>
          </p:grpSpPr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3A7C5512-A334-E638-106C-E42D8E7FC400}"/>
                  </a:ext>
                </a:extLst>
              </p:cNvPr>
              <p:cNvSpPr txBox="1"/>
              <p:nvPr/>
            </p:nvSpPr>
            <p:spPr>
              <a:xfrm>
                <a:off x="6114350" y="3427942"/>
                <a:ext cx="126554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600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D06E59B8-9238-BC1B-49F0-13F8C625F662}"/>
                  </a:ext>
                </a:extLst>
              </p:cNvPr>
              <p:cNvSpPr/>
              <p:nvPr/>
            </p:nvSpPr>
            <p:spPr>
              <a:xfrm>
                <a:off x="7894325" y="4156603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DB817EC9-7AA2-7695-9BC1-2C7D3397ADB3}"/>
                  </a:ext>
                </a:extLst>
              </p:cNvPr>
              <p:cNvSpPr txBox="1"/>
              <p:nvPr/>
            </p:nvSpPr>
            <p:spPr>
              <a:xfrm>
                <a:off x="7076284" y="418858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⑦</a:t>
                </a:r>
                <a:endParaRPr kumimoji="1" lang="ja-JP" altLang="en-US"/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5613739-EBA3-7855-E03B-4D607038E7F1}"/>
              </a:ext>
            </a:extLst>
          </p:cNvPr>
          <p:cNvGrpSpPr/>
          <p:nvPr/>
        </p:nvGrpSpPr>
        <p:grpSpPr>
          <a:xfrm>
            <a:off x="5804784" y="3918925"/>
            <a:ext cx="2260671" cy="761102"/>
            <a:chOff x="5754053" y="5776900"/>
            <a:chExt cx="2260671" cy="76110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CD7CCFE9-DEAF-4342-4E2D-5DE067E03B6A}"/>
                </a:ext>
              </a:extLst>
            </p:cNvPr>
            <p:cNvSpPr txBox="1"/>
            <p:nvPr/>
          </p:nvSpPr>
          <p:spPr>
            <a:xfrm>
              <a:off x="6169551" y="5796061"/>
              <a:ext cx="1072807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JP" sz="16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60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F25F4794-5D63-F883-5B32-B752DC8E1F5F}"/>
                </a:ext>
              </a:extLst>
            </p:cNvPr>
            <p:cNvSpPr txBox="1"/>
            <p:nvPr/>
          </p:nvSpPr>
          <p:spPr>
            <a:xfrm>
              <a:off x="6169551" y="6199448"/>
              <a:ext cx="1845173" cy="338554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square">
              <a:spAutoFit/>
            </a:bodyPr>
            <a:lstStyle/>
            <a:p>
              <a:r>
                <a:rPr lang="en" altLang="ja-JP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Using GDC API</a:t>
              </a:r>
              <a:endParaRPr lang="ja-JP" altLang="en-US" sz="16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1290BC07-D7C8-179E-750C-6494157CBAE0}"/>
                </a:ext>
              </a:extLst>
            </p:cNvPr>
            <p:cNvSpPr txBox="1"/>
            <p:nvPr/>
          </p:nvSpPr>
          <p:spPr>
            <a:xfrm>
              <a:off x="5754053" y="577690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⑧</a:t>
              </a:r>
              <a:endParaRPr kumimoji="1" lang="ja-JP" altLang="en-US"/>
            </a:p>
          </p:txBody>
        </p:sp>
      </p:grpSp>
      <p:pic>
        <p:nvPicPr>
          <p:cNvPr id="3" name="図 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388BBB83-D38A-41B1-6343-4179D5AC87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95" y="5491157"/>
            <a:ext cx="5285452" cy="1282544"/>
          </a:xfrm>
          <a:prstGeom prst="rect">
            <a:avLst/>
          </a:prstGeom>
        </p:spPr>
      </p:pic>
      <p:sp>
        <p:nvSpPr>
          <p:cNvPr id="59" name="右カーブ矢印 58">
            <a:extLst>
              <a:ext uri="{FF2B5EF4-FFF2-40B4-BE49-F238E27FC236}">
                <a16:creationId xmlns:a16="http://schemas.microsoft.com/office/drawing/2014/main" id="{7639A22F-8066-A655-670F-2DD7E5B35215}"/>
              </a:ext>
            </a:extLst>
          </p:cNvPr>
          <p:cNvSpPr/>
          <p:nvPr/>
        </p:nvSpPr>
        <p:spPr>
          <a:xfrm flipH="1">
            <a:off x="5305612" y="3045546"/>
            <a:ext cx="499172" cy="256857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7DA5DA7-F72E-2415-2AB3-E798489DC62F}"/>
              </a:ext>
            </a:extLst>
          </p:cNvPr>
          <p:cNvSpPr txBox="1"/>
          <p:nvPr/>
        </p:nvSpPr>
        <p:spPr>
          <a:xfrm>
            <a:off x="7473432" y="4898103"/>
            <a:ext cx="372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/>
              <a:t>[</a:t>
            </a:r>
            <a:r>
              <a:rPr lang="en" altLang="ja-JP" dirty="0" err="1"/>
              <a:t>clinical.tsv</a:t>
            </a:r>
            <a:r>
              <a:rPr lang="en" altLang="ja-JP" dirty="0"/>
              <a:t>, </a:t>
            </a:r>
            <a:r>
              <a:rPr lang="en" altLang="ja-JP" dirty="0" err="1"/>
              <a:t>pathology_detail.tsv</a:t>
            </a:r>
            <a:r>
              <a:rPr lang="en" altLang="ja-JP" dirty="0"/>
              <a:t>]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571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74651-C298-0D07-9AED-57CAD0BB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CF31D1-76E1-AAF4-FEA3-02E71A8DF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5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147</Words>
  <Application>Microsoft Macintosh PowerPoint</Application>
  <PresentationFormat>ワイド画面</PresentationFormat>
  <Paragraphs>50</Paragraphs>
  <Slides>4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Meiryo UI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MATSUDA Maiko</dc:creator>
  <cp:lastModifiedBy>MATSUDA Maiko</cp:lastModifiedBy>
  <cp:revision>21</cp:revision>
  <cp:lastPrinted>2025-06-17T06:21:08Z</cp:lastPrinted>
  <dcterms:created xsi:type="dcterms:W3CDTF">2025-04-16T01:34:04Z</dcterms:created>
  <dcterms:modified xsi:type="dcterms:W3CDTF">2025-06-27T06:15:33Z</dcterms:modified>
</cp:coreProperties>
</file>